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7B259-FC43-4652-921C-CA458EB9F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98C5FE-7E1C-44D1-9B87-E859477532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7F415-4E7A-4797-BF43-BD316B68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6CB27-2F9C-4C05-8D65-EFC8E1E5F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1753C-F31B-42E5-BC17-9A3247123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806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03D28-73B5-4A8C-B7BC-D4C591C1E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9BE9FD-6880-4930-8F81-F912BEC548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5BCFD-7441-46FB-B9CF-3FF8842A0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0C693-C062-4DB0-B36B-E0B4D9FAE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4C2CD-B224-4A5C-86DF-2D7F56946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060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8912A8-A0CA-4B0E-944A-46057E1E33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1D2BA2-C4DD-4543-8AAD-115B3E86D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C4438-8E79-4BE7-AEB4-A5E02B73C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CCB6A-6458-4101-B8F6-215BE9334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AF850-73A8-44B0-BE98-15EC12A25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927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3A6BD-CF44-4D2B-9961-7E02E8F2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9EDD9-A75D-4406-BD85-704455E38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85A93-31FB-43DF-BE9F-1F44E6921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91CA7-AE5F-474D-A09F-08E89736E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804BF-A9E0-481E-9B8C-CA4F8886B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315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BC859-3A93-466A-A0AE-D1522C629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58102-3504-4911-8504-586099D74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74451-85FA-43FE-B331-BE081AFEC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673CA-59B8-40E7-8299-BDF4D47C0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9AFE10-98B7-47FC-9260-8CF4BE6B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70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664FF-4E86-495B-B863-E1E88250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F593E-6276-4819-B498-4B7AFC50B7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1B249D-30F9-4CA7-9D0F-855BB57A8F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D18F1-84E2-4AD2-8B0E-64E67514F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98E0C-ACE5-45A8-BFE9-7A2F8BFE2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E7516A-B5FD-402A-B3B4-5324AC723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914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8DC0F-5555-410F-99E1-FDB820E1E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1B782E-DE1A-4EC7-A548-73ABD73BE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AEC154-D852-47EF-871C-C194E3F5A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25C318-C11C-4F41-9E90-B6EDCD9B50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C0BF9B-CC3F-49C9-BCF2-C63D641239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BF7A1F-7D7A-42CD-83D4-1B126DC09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2BACDF-FF0A-4E5D-9901-51D0ED5E3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AFC733-A473-4536-A49F-5011DF966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482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0E64F-3DB1-48C1-B1B8-6E252ACB1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C8885F-6D60-4E0E-A364-BB65F3767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43966-5575-423E-AF40-70558D4F5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FC39BA-3230-40DE-B0B6-05C80C641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317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40DBF4-6B91-46D7-A510-D9B6DFA39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6FA11A-5984-456A-88E4-4BEDB9DFB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BDE3AA-1556-4972-BBF7-A41F4C00C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044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DADAA-9695-48F0-97C0-9304A8C4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C5CC7-C08B-426E-A3D2-3193C3543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9AF5D-B154-4A95-94A1-B2164E2C8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1745C8-05E1-4F21-969A-7CA03E27C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F4806D-17A5-47DE-AAE3-F8952A14F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58B341-7915-42DE-A467-65E963343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51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8734C-3EF9-4866-931C-B1F6BA759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719B26-C255-4734-8310-66367E067C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17778-ECBE-4379-AEDA-48F0079B3A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A6F529-AD96-4AFE-B2F3-1C501A9A3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85143-B863-4615-9FB9-44B6F2807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CBEC2E-575A-4CED-8602-BDF21374C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10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1BB3C4-EA15-44BA-874C-1DA236901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F03AA6-D342-49D2-A674-DAF459F93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F6C03-2697-449F-B8D7-C7D6744D8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D8E12-63A3-41F4-92AD-BB0F114E4015}" type="datetimeFigureOut">
              <a:rPr lang="en-US" smtClean="0"/>
              <a:t>5/13/2020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9532E-1360-4A61-BDE4-9E0DE52BA2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234DA-7BE6-4EC9-821C-DC210168CC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C402C-CF07-4C4F-BCC8-0ADEA6CCC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87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38DCE-6349-4804-8CB1-30313A25F0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50772" y="642155"/>
            <a:ext cx="7890456" cy="2387600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BOOK RESTAURANT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7B6038-9981-4440-B97F-766132136F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7323" y="5399186"/>
            <a:ext cx="9144000" cy="1655762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Zahra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Claura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H. 140810190027</a:t>
            </a:r>
          </a:p>
          <a:p>
            <a:pPr algn="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Marvin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Luckianto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140810190043</a:t>
            </a:r>
          </a:p>
          <a:p>
            <a:pPr algn="r"/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Rofif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Fairuz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Hawary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140810190075</a:t>
            </a:r>
          </a:p>
        </p:txBody>
      </p:sp>
    </p:spTree>
    <p:extLst>
      <p:ext uri="{BB962C8B-B14F-4D97-AF65-F5344CB8AC3E}">
        <p14:creationId xmlns:p14="http://schemas.microsoft.com/office/powerpoint/2010/main" val="1537976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appy student friends hangout in cafe restaurant. | Premium Photo">
            <a:extLst>
              <a:ext uri="{FF2B5EF4-FFF2-40B4-BE49-F238E27FC236}">
                <a16:creationId xmlns:a16="http://schemas.microsoft.com/office/drawing/2014/main" id="{40A965FD-7E18-4E6D-948F-1763070D9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44CFFD-2E15-460A-B5F9-6FDF246B8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604" y="100817"/>
            <a:ext cx="7330762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WHY THIS APP?</a:t>
            </a:r>
          </a:p>
        </p:txBody>
      </p:sp>
    </p:spTree>
    <p:extLst>
      <p:ext uri="{BB962C8B-B14F-4D97-AF65-F5344CB8AC3E}">
        <p14:creationId xmlns:p14="http://schemas.microsoft.com/office/powerpoint/2010/main" val="18377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best smartphones for teens: our top three picks - Ting.com">
            <a:extLst>
              <a:ext uri="{FF2B5EF4-FFF2-40B4-BE49-F238E27FC236}">
                <a16:creationId xmlns:a16="http://schemas.microsoft.com/office/drawing/2014/main" id="{8E6F9AD5-4AE3-4716-ABE6-A548AA942F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0172"/>
          <a:stretch/>
        </p:blipFill>
        <p:spPr bwMode="auto">
          <a:xfrm>
            <a:off x="4407933" y="411330"/>
            <a:ext cx="7492147" cy="603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D11A4B-DF6F-4514-A5EC-933319F75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057" y="160585"/>
            <a:ext cx="6657492" cy="2019611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Gill Sans MT" panose="020B0502020104020203" pitchFamily="34" charset="0"/>
                <a:cs typeface="Helvetica" panose="020B0604020202020204" pitchFamily="34" charset="0"/>
              </a:rPr>
              <a:t>PURPOSES</a:t>
            </a:r>
            <a:br>
              <a:rPr lang="en-US" sz="4800" dirty="0">
                <a:latin typeface="Gill Sans MT" panose="020B0502020104020203" pitchFamily="34" charset="0"/>
                <a:cs typeface="Helvetica" panose="020B0604020202020204" pitchFamily="34" charset="0"/>
              </a:rPr>
            </a:br>
            <a:r>
              <a:rPr lang="en-US" sz="4800" dirty="0">
                <a:latin typeface="Gill Sans MT" panose="020B0502020104020203" pitchFamily="34" charset="0"/>
                <a:cs typeface="Helvetica" panose="020B0604020202020204" pitchFamily="34" charset="0"/>
              </a:rPr>
              <a:t>&amp; BENEFITS</a:t>
            </a:r>
          </a:p>
        </p:txBody>
      </p:sp>
      <p:sp>
        <p:nvSpPr>
          <p:cNvPr id="7" name="Rectangle: Beveled 6">
            <a:extLst>
              <a:ext uri="{FF2B5EF4-FFF2-40B4-BE49-F238E27FC236}">
                <a16:creationId xmlns:a16="http://schemas.microsoft.com/office/drawing/2014/main" id="{551C0FB5-5D75-49CD-8973-480EFE727CA4}"/>
              </a:ext>
            </a:extLst>
          </p:cNvPr>
          <p:cNvSpPr/>
          <p:nvPr/>
        </p:nvSpPr>
        <p:spPr>
          <a:xfrm>
            <a:off x="390998" y="2335080"/>
            <a:ext cx="3588574" cy="1438430"/>
          </a:xfrm>
          <a:prstGeom prst="bevel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dirty="0">
                <a:ln>
                  <a:solidFill>
                    <a:schemeClr val="tx1"/>
                  </a:solidFill>
                </a:ln>
                <a:latin typeface="Cambria" panose="02040503050406030204" pitchFamily="18" charset="0"/>
                <a:ea typeface="Cambria" panose="02040503050406030204" pitchFamily="18" charset="0"/>
              </a:rPr>
              <a:t>EFFICIENCY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2BF6DC2-7D55-42EE-87DF-34D2AE5C4DED}"/>
              </a:ext>
            </a:extLst>
          </p:cNvPr>
          <p:cNvSpPr txBox="1">
            <a:spLocks/>
          </p:cNvSpPr>
          <p:nvPr/>
        </p:nvSpPr>
        <p:spPr>
          <a:xfrm>
            <a:off x="390998" y="4201819"/>
            <a:ext cx="3415205" cy="20196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Gill Sans MT" panose="020B0502020104020203" pitchFamily="34" charset="0"/>
                <a:cs typeface="Helvetica" panose="020B0604020202020204" pitchFamily="34" charset="0"/>
              </a:rPr>
              <a:t>Both for customers</a:t>
            </a:r>
          </a:p>
          <a:p>
            <a:pPr algn="ctr"/>
            <a:r>
              <a:rPr lang="en-US" sz="4800" dirty="0">
                <a:latin typeface="Gill Sans MT" panose="020B0502020104020203" pitchFamily="34" charset="0"/>
                <a:cs typeface="Helvetica" panose="020B0604020202020204" pitchFamily="34" charset="0"/>
              </a:rPr>
              <a:t>&amp;</a:t>
            </a:r>
          </a:p>
          <a:p>
            <a:pPr algn="ctr"/>
            <a:r>
              <a:rPr lang="en-US" sz="4800" dirty="0">
                <a:latin typeface="Gill Sans MT" panose="020B0502020104020203" pitchFamily="34" charset="0"/>
                <a:cs typeface="Helvetica" panose="020B0604020202020204" pitchFamily="34" charset="0"/>
              </a:rPr>
              <a:t>Restaurant management</a:t>
            </a:r>
          </a:p>
        </p:txBody>
      </p:sp>
    </p:spTree>
    <p:extLst>
      <p:ext uri="{BB962C8B-B14F-4D97-AF65-F5344CB8AC3E}">
        <p14:creationId xmlns:p14="http://schemas.microsoft.com/office/powerpoint/2010/main" val="15628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5979A67-858C-4B0C-B73A-508AA1AC2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BOOK RESTAURANT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1A3576-7735-4B68-B30B-DD0C5D5113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07" t="32779" r="75769" b="57985"/>
          <a:stretch/>
        </p:blipFill>
        <p:spPr>
          <a:xfrm>
            <a:off x="1611923" y="1035484"/>
            <a:ext cx="1708053" cy="8937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9114C1-76BD-4F78-A61B-51E17B96A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00" t="74884" r="40692" b="7261"/>
          <a:stretch/>
        </p:blipFill>
        <p:spPr>
          <a:xfrm>
            <a:off x="0" y="2289836"/>
            <a:ext cx="8359811" cy="183199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FE5C05-03E0-4314-8468-C7E2C585868E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2465949" y="1929234"/>
            <a:ext cx="1" cy="670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C4C7058-A4A0-4185-9D1A-0375F08DD7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77" t="31601" r="69423" b="58568"/>
          <a:stretch/>
        </p:blipFill>
        <p:spPr>
          <a:xfrm>
            <a:off x="8872026" y="1035485"/>
            <a:ext cx="2667981" cy="8937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320BC38-F38D-47D8-8732-6C0026434B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21" t="41380" r="42192" b="34174"/>
          <a:stretch/>
        </p:blipFill>
        <p:spPr>
          <a:xfrm>
            <a:off x="4431618" y="4312384"/>
            <a:ext cx="7504903" cy="2313499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1835AB0-297E-42D5-A96E-CC67251E550C}"/>
              </a:ext>
            </a:extLst>
          </p:cNvPr>
          <p:cNvCxnSpPr>
            <a:stCxn id="11" idx="2"/>
          </p:cNvCxnSpPr>
          <p:nvPr/>
        </p:nvCxnSpPr>
        <p:spPr>
          <a:xfrm flipH="1">
            <a:off x="10206016" y="1929234"/>
            <a:ext cx="1" cy="25532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CBF1187E-F8D9-45F0-865F-ADBD0131C80F}"/>
              </a:ext>
            </a:extLst>
          </p:cNvPr>
          <p:cNvSpPr txBox="1">
            <a:spLocks/>
          </p:cNvSpPr>
          <p:nvPr/>
        </p:nvSpPr>
        <p:spPr>
          <a:xfrm>
            <a:off x="305109" y="4791673"/>
            <a:ext cx="4321679" cy="1354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Gill Sans MT" panose="020B0502020104020203" pitchFamily="34" charset="0"/>
                <a:cs typeface="Helvetica" panose="020B0604020202020204" pitchFamily="34" charset="0"/>
              </a:rPr>
              <a:t>The meaning of our project title is literal.</a:t>
            </a:r>
          </a:p>
        </p:txBody>
      </p:sp>
    </p:spTree>
    <p:extLst>
      <p:ext uri="{BB962C8B-B14F-4D97-AF65-F5344CB8AC3E}">
        <p14:creationId xmlns:p14="http://schemas.microsoft.com/office/powerpoint/2010/main" val="996068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91ED2A-E4C1-4253-90A9-8FE4F94F9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0124" t="31109" r="36428" b="31388"/>
          <a:stretch/>
        </p:blipFill>
        <p:spPr>
          <a:xfrm>
            <a:off x="838200" y="1800664"/>
            <a:ext cx="3010486" cy="270710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E194798-B813-4D1C-80E4-E39EACB01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010486" cy="1325563"/>
          </a:xfrm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OUR LOGO</a:t>
            </a:r>
          </a:p>
        </p:txBody>
      </p:sp>
    </p:spTree>
    <p:extLst>
      <p:ext uri="{BB962C8B-B14F-4D97-AF65-F5344CB8AC3E}">
        <p14:creationId xmlns:p14="http://schemas.microsoft.com/office/powerpoint/2010/main" val="109194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8E6048A-3352-4C5F-A280-EC6A689F8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HOW ARE WE MAKING THIS HAPPEN</a:t>
            </a:r>
          </a:p>
        </p:txBody>
      </p:sp>
      <p:pic>
        <p:nvPicPr>
          <p:cNvPr id="3074" name="Picture 2" descr="Google Drive Logo Vector (.EPS) Free Download">
            <a:extLst>
              <a:ext uri="{FF2B5EF4-FFF2-40B4-BE49-F238E27FC236}">
                <a16:creationId xmlns:a16="http://schemas.microsoft.com/office/drawing/2014/main" id="{9E8BE36E-6F9A-44A3-BDE2-BC1B6D8FC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2646" y="4169403"/>
            <a:ext cx="2734566" cy="2069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ownload Free png Discord Logo Font - DLPNG.com">
            <a:extLst>
              <a:ext uri="{FF2B5EF4-FFF2-40B4-BE49-F238E27FC236}">
                <a16:creationId xmlns:a16="http://schemas.microsoft.com/office/drawing/2014/main" id="{065E2C6C-F4B5-4485-92E1-1CDE9DBCFB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61" b="32103"/>
          <a:stretch/>
        </p:blipFill>
        <p:spPr bwMode="auto">
          <a:xfrm>
            <a:off x="5277409" y="1942342"/>
            <a:ext cx="6076391" cy="203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ownload Visual Studio 2019 For Windows 10 (offline installer ...">
            <a:extLst>
              <a:ext uri="{FF2B5EF4-FFF2-40B4-BE49-F238E27FC236}">
                <a16:creationId xmlns:a16="http://schemas.microsoft.com/office/drawing/2014/main" id="{3AE47614-B7CB-445D-A8A4-1B58C660B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157" y="1371618"/>
            <a:ext cx="2985586" cy="2985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Adobe Illustrator CC Reviews: Pricing &amp; Software Features 2020 ...">
            <a:extLst>
              <a:ext uri="{FF2B5EF4-FFF2-40B4-BE49-F238E27FC236}">
                <a16:creationId xmlns:a16="http://schemas.microsoft.com/office/drawing/2014/main" id="{59495380-56A7-4332-BAA0-28B9493E7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9156" y="4528460"/>
            <a:ext cx="4683174" cy="1915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7846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45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Cambria</vt:lpstr>
      <vt:lpstr>Gill Sans MT</vt:lpstr>
      <vt:lpstr>Helvetica</vt:lpstr>
      <vt:lpstr>Office Theme</vt:lpstr>
      <vt:lpstr>BOOK RESTAURANT</vt:lpstr>
      <vt:lpstr>WHY THIS APP?</vt:lpstr>
      <vt:lpstr>PURPOSES &amp; BENEFITS</vt:lpstr>
      <vt:lpstr>BOOK RESTAURANT</vt:lpstr>
      <vt:lpstr>OUR LOGO</vt:lpstr>
      <vt:lpstr>HOW ARE WE MAKING THIS HAPPEN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7</cp:revision>
  <dcterms:created xsi:type="dcterms:W3CDTF">2020-05-13T13:36:24Z</dcterms:created>
  <dcterms:modified xsi:type="dcterms:W3CDTF">2020-05-13T14:24:59Z</dcterms:modified>
</cp:coreProperties>
</file>

<file path=docProps/thumbnail.jpeg>
</file>